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06" autoAdjust="0"/>
  </p:normalViewPr>
  <p:slideViewPr>
    <p:cSldViewPr>
      <p:cViewPr varScale="1">
        <p:scale>
          <a:sx n="81" d="100"/>
          <a:sy n="81" d="100"/>
        </p:scale>
        <p:origin x="-324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BCL PHOTOS\IMG20230205103833 - 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2743200" cy="360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BCL PHOTOS\IMG20230205144524 - 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1295400" cy="27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BCL PHOTOS\IMG20230204223847 -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" y="7086600"/>
            <a:ext cx="1393413" cy="17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0" y="313908"/>
            <a:ext cx="3657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KEEP THE </a:t>
            </a:r>
            <a:r>
              <a:rPr lang="en-US" sz="4500" b="1" dirty="0" smtClean="0"/>
              <a:t>SCOREBOARD</a:t>
            </a:r>
            <a:r>
              <a:rPr lang="en-US" sz="6000" b="1" dirty="0" smtClean="0"/>
              <a:t> IN SHADE</a:t>
            </a:r>
            <a:endParaRPr lang="en-US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3860691"/>
            <a:ext cx="3657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/>
              <a:t>Protect the</a:t>
            </a:r>
          </a:p>
          <a:p>
            <a:pPr algn="ctr"/>
            <a:r>
              <a:rPr lang="en-US" sz="4300" b="1" dirty="0" smtClean="0"/>
              <a:t>Bluetooth module against </a:t>
            </a:r>
            <a:r>
              <a:rPr lang="en-US" sz="4300" b="1" dirty="0" smtClean="0">
                <a:solidFill>
                  <a:srgbClr val="FF0000"/>
                </a:solidFill>
              </a:rPr>
              <a:t>RAIN</a:t>
            </a:r>
            <a:endParaRPr lang="en-US" sz="43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6558677"/>
            <a:ext cx="3657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b="1" dirty="0"/>
              <a:t>Turn off the scoreboard if not </a:t>
            </a:r>
            <a:r>
              <a:rPr lang="en-AU" sz="5400" b="1" dirty="0" smtClean="0"/>
              <a:t>used 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3293903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BCL PHOTOS\IMG202302042238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" y="148590"/>
            <a:ext cx="3619500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BCL PHOTOS\IMG202302042238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45542"/>
            <a:ext cx="3621024" cy="724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8781" y="1143000"/>
            <a:ext cx="218200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0" dirty="0" smtClean="0">
                <a:solidFill>
                  <a:srgbClr val="FF0000"/>
                </a:solidFill>
              </a:rPr>
              <a:t>X</a:t>
            </a:r>
            <a:endParaRPr lang="en-US" sz="30000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14447" y="3079359"/>
            <a:ext cx="1295400" cy="1447800"/>
          </a:xfrm>
          <a:prstGeom prst="line">
            <a:avLst/>
          </a:prstGeom>
          <a:ln w="317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3627120" y="3766566"/>
            <a:ext cx="716280" cy="653034"/>
          </a:xfrm>
          <a:prstGeom prst="line">
            <a:avLst/>
          </a:prstGeom>
          <a:ln w="317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699" y="7549662"/>
            <a:ext cx="647632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AU" sz="2200" b="1" dirty="0">
                <a:solidFill>
                  <a:srgbClr val="FF0000"/>
                </a:solidFill>
              </a:rPr>
              <a:t>Turn off the switch first and plug out the power cable.</a:t>
            </a:r>
            <a:endParaRPr lang="en-US" sz="2200" dirty="0">
              <a:solidFill>
                <a:srgbClr val="FF0000"/>
              </a:solidFill>
            </a:endParaRPr>
          </a:p>
          <a:p>
            <a:pPr lvl="0"/>
            <a:r>
              <a:rPr lang="en-AU" sz="2200" b="1" dirty="0"/>
              <a:t>Turn off the switch first and plug in the power cable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64115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BCL PHOTOS\IMG202302051440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4495800" cy="899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0" y="469092"/>
            <a:ext cx="3128229" cy="8710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b="1" dirty="0" smtClean="0"/>
              <a:t>NEVER</a:t>
            </a:r>
          </a:p>
          <a:p>
            <a:pPr algn="ctr">
              <a:lnSpc>
                <a:spcPct val="200000"/>
              </a:lnSpc>
            </a:pPr>
            <a:r>
              <a:rPr lang="en-US" sz="4000" b="1" dirty="0" smtClean="0"/>
              <a:t>MOVE </a:t>
            </a:r>
          </a:p>
          <a:p>
            <a:pPr algn="ctr">
              <a:lnSpc>
                <a:spcPct val="200000"/>
              </a:lnSpc>
            </a:pPr>
            <a:r>
              <a:rPr lang="en-US" sz="4000" b="1" dirty="0" smtClean="0"/>
              <a:t>THE</a:t>
            </a:r>
          </a:p>
          <a:p>
            <a:pPr algn="ctr">
              <a:lnSpc>
                <a:spcPct val="200000"/>
              </a:lnSpc>
            </a:pPr>
            <a:r>
              <a:rPr lang="en-US" sz="4000" b="1" dirty="0" smtClean="0">
                <a:solidFill>
                  <a:srgbClr val="FFFF00"/>
                </a:solidFill>
              </a:rPr>
              <a:t>SCO</a:t>
            </a:r>
            <a:r>
              <a:rPr lang="en-US" sz="4000" b="1" dirty="0" smtClean="0"/>
              <a:t>REBOARD</a:t>
            </a:r>
          </a:p>
          <a:p>
            <a:pPr algn="ctr">
              <a:lnSpc>
                <a:spcPct val="200000"/>
              </a:lnSpc>
            </a:pPr>
            <a:r>
              <a:rPr lang="en-US" sz="4000" b="1" dirty="0" smtClean="0"/>
              <a:t>WHILE </a:t>
            </a:r>
          </a:p>
          <a:p>
            <a:pPr algn="ctr">
              <a:lnSpc>
                <a:spcPct val="200000"/>
              </a:lnSpc>
            </a:pPr>
            <a:r>
              <a:rPr lang="en-US" sz="4000" b="1" dirty="0" smtClean="0"/>
              <a:t>IT IS </a:t>
            </a:r>
          </a:p>
          <a:p>
            <a:pPr algn="ctr">
              <a:lnSpc>
                <a:spcPct val="20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ON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739140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b="1" dirty="0">
                <a:solidFill>
                  <a:srgbClr val="FFFF00"/>
                </a:solidFill>
              </a:rPr>
              <a:t>Do NOT move the scoreboard while it is ON.</a:t>
            </a:r>
            <a:r>
              <a:rPr lang="en-AU" dirty="0">
                <a:solidFill>
                  <a:srgbClr val="FFFF00"/>
                </a:solidFill>
              </a:rPr>
              <a:t> Always turn it off first before moving. Move it how you would move your TV or Fridge.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26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Desktop\24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301262"/>
            <a:ext cx="5562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protect-sunlight-sign-vector-illustration-flat-design-1648891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84" y="66294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95246" y="5862532"/>
            <a:ext cx="38627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PROTECT THE POWER ADAPTER FROM 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DIRECT SUNLIGHT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BCL PHOTOS\IMG202302051440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304800"/>
            <a:ext cx="3175497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3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BCL PHOTOS\IMG202302051627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4977"/>
            <a:ext cx="4000500" cy="80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39152" y="4267200"/>
            <a:ext cx="351884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FIX THE</a:t>
            </a:r>
            <a:br>
              <a:rPr lang="en-US" sz="4000" b="1" dirty="0" smtClean="0"/>
            </a:br>
            <a:r>
              <a:rPr lang="en-US" sz="4000" b="1" dirty="0" smtClean="0"/>
              <a:t>SCOREBOARD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 smtClean="0"/>
              <a:t>IT SHOULD NOT</a:t>
            </a:r>
          </a:p>
          <a:p>
            <a:pPr algn="ctr"/>
            <a:r>
              <a:rPr lang="en-US" sz="4000" b="1" dirty="0" smtClean="0"/>
              <a:t>WIGGLE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95495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88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cp:lastPrinted>2023-02-28T02:13:41Z</cp:lastPrinted>
  <dcterms:created xsi:type="dcterms:W3CDTF">2006-08-16T00:00:00Z</dcterms:created>
  <dcterms:modified xsi:type="dcterms:W3CDTF">2023-02-28T02:35:11Z</dcterms:modified>
</cp:coreProperties>
</file>